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4" r:id="rId6"/>
    <p:sldId id="260" r:id="rId7"/>
    <p:sldId id="261" r:id="rId8"/>
    <p:sldId id="262" r:id="rId9"/>
    <p:sldId id="263" r:id="rId10"/>
    <p:sldId id="264" r:id="rId11"/>
    <p:sldId id="265" r:id="rId12"/>
    <p:sldId id="266" r:id="rId13"/>
    <p:sldId id="267" r:id="rId14"/>
    <p:sldId id="268" r:id="rId15"/>
    <p:sldId id="270" r:id="rId16"/>
    <p:sldId id="269" r:id="rId17"/>
    <p:sldId id="275"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1"/>
    <p:restoredTop sz="94394"/>
  </p:normalViewPr>
  <p:slideViewPr>
    <p:cSldViewPr snapToGrid="0" snapToObjects="1">
      <p:cViewPr varScale="1">
        <p:scale>
          <a:sx n="107" d="100"/>
          <a:sy n="107" d="100"/>
        </p:scale>
        <p:origin x="8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bofriponhighschool.weebly.com/the-leadership-journal.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Leadership Journal</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Mindfulness, Relevance &amp; Relationships</a:t>
            </a:r>
          </a:p>
          <a:p>
            <a:r>
              <a:rPr lang="en-US" dirty="0" smtClean="0"/>
              <a:t>of</a:t>
            </a:r>
          </a:p>
          <a:p>
            <a:r>
              <a:rPr lang="en-US" dirty="0" smtClean="0"/>
              <a:t>Awareness, Growth &amp; Balance</a:t>
            </a:r>
          </a:p>
          <a:p>
            <a:r>
              <a:rPr lang="en-US" dirty="0" smtClean="0"/>
              <a:t>for the Teenage Mind</a:t>
            </a:r>
            <a:endParaRPr lang="en-US" dirty="0"/>
          </a:p>
        </p:txBody>
      </p:sp>
    </p:spTree>
    <p:extLst>
      <p:ext uri="{BB962C8B-B14F-4D97-AF65-F5344CB8AC3E}">
        <p14:creationId xmlns:p14="http://schemas.microsoft.com/office/powerpoint/2010/main" val="1000805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Tuesdays</a:t>
            </a:r>
            <a:endParaRPr lang="en-US" dirty="0"/>
          </a:p>
        </p:txBody>
      </p:sp>
      <p:sp>
        <p:nvSpPr>
          <p:cNvPr id="3" name="Content Placeholder 2"/>
          <p:cNvSpPr>
            <a:spLocks noGrp="1"/>
          </p:cNvSpPr>
          <p:nvPr>
            <p:ph idx="1"/>
          </p:nvPr>
        </p:nvSpPr>
        <p:spPr/>
        <p:txBody>
          <a:bodyPr/>
          <a:lstStyle/>
          <a:p>
            <a:r>
              <a:rPr lang="en-US" b="1" dirty="0" smtClean="0"/>
              <a:t>Depth: </a:t>
            </a:r>
            <a:r>
              <a:rPr lang="en-US" dirty="0" smtClean="0"/>
              <a:t>building on vocabulary</a:t>
            </a:r>
            <a:r>
              <a:rPr lang="is-IS" dirty="0" smtClean="0"/>
              <a:t>…</a:t>
            </a:r>
          </a:p>
          <a:p>
            <a:pPr lvl="1"/>
            <a:r>
              <a:rPr lang="is-IS" dirty="0" smtClean="0"/>
              <a:t>You will pick a word that represents your current mood and why that world has impacted your day. Repeat words are highly discouraged. </a:t>
            </a:r>
          </a:p>
          <a:p>
            <a:r>
              <a:rPr lang="is-IS" b="1" dirty="0" smtClean="0">
                <a:solidFill>
                  <a:schemeClr val="accent5"/>
                </a:solidFill>
              </a:rPr>
              <a:t>Orange</a:t>
            </a:r>
            <a:r>
              <a:rPr lang="is-IS" dirty="0" smtClean="0"/>
              <a:t>: Sacral Chakra...</a:t>
            </a:r>
          </a:p>
          <a:p>
            <a:pPr lvl="1"/>
            <a:r>
              <a:rPr lang="is-IS" dirty="0" smtClean="0"/>
              <a:t>represents self respect, creativity, and balance of relationships. </a:t>
            </a:r>
          </a:p>
          <a:p>
            <a:pPr lvl="1"/>
            <a:r>
              <a:rPr lang="is-IS" b="1" i="1" dirty="0" smtClean="0"/>
              <a:t>Take time to remember to respect yourself and all that you represent. </a:t>
            </a:r>
            <a:endParaRPr lang="en-US"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080" y="3894667"/>
            <a:ext cx="1576986" cy="1587499"/>
          </a:xfrm>
          <a:prstGeom prst="rect">
            <a:avLst/>
          </a:prstGeom>
        </p:spPr>
      </p:pic>
    </p:spTree>
    <p:extLst>
      <p:ext uri="{BB962C8B-B14F-4D97-AF65-F5344CB8AC3E}">
        <p14:creationId xmlns:p14="http://schemas.microsoft.com/office/powerpoint/2010/main" val="586773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Wednesdays</a:t>
            </a:r>
            <a:endParaRPr lang="en-US" dirty="0"/>
          </a:p>
        </p:txBody>
      </p:sp>
      <p:sp>
        <p:nvSpPr>
          <p:cNvPr id="3" name="Content Placeholder 2"/>
          <p:cNvSpPr>
            <a:spLocks noGrp="1"/>
          </p:cNvSpPr>
          <p:nvPr>
            <p:ph idx="1"/>
          </p:nvPr>
        </p:nvSpPr>
        <p:spPr/>
        <p:txBody>
          <a:bodyPr/>
          <a:lstStyle/>
          <a:p>
            <a:r>
              <a:rPr lang="en-US" b="1" dirty="0" smtClean="0"/>
              <a:t>Awareness: </a:t>
            </a:r>
            <a:r>
              <a:rPr lang="en-US" dirty="0" smtClean="0"/>
              <a:t>your world around you</a:t>
            </a:r>
            <a:r>
              <a:rPr lang="is-IS" dirty="0" smtClean="0"/>
              <a:t>…</a:t>
            </a:r>
          </a:p>
          <a:p>
            <a:pPr lvl="1"/>
            <a:r>
              <a:rPr lang="is-IS" dirty="0" smtClean="0"/>
              <a:t>find current events that are effecting Ripon High, local government, the state, federal government, or perhaps the world. T</a:t>
            </a:r>
            <a:r>
              <a:rPr lang="en-US" dirty="0" smtClean="0"/>
              <a:t>h</a:t>
            </a:r>
            <a:r>
              <a:rPr lang="is-IS" dirty="0" smtClean="0"/>
              <a:t>e goal is to be aware of our surroundings even if it does not directly affect our current state. </a:t>
            </a:r>
          </a:p>
          <a:p>
            <a:r>
              <a:rPr lang="is-IS" dirty="0" smtClean="0">
                <a:solidFill>
                  <a:srgbClr val="FFC000"/>
                </a:solidFill>
              </a:rPr>
              <a:t>Yellow</a:t>
            </a:r>
            <a:r>
              <a:rPr lang="is-IS" dirty="0" smtClean="0"/>
              <a:t>: Solar Plexus Chakra...</a:t>
            </a:r>
          </a:p>
          <a:p>
            <a:pPr lvl="1"/>
            <a:r>
              <a:rPr lang="is-IS" dirty="0" smtClean="0"/>
              <a:t>represents self worth, power, control and the work ethic to keep going. </a:t>
            </a:r>
          </a:p>
          <a:p>
            <a:pPr lvl="1"/>
            <a:r>
              <a:rPr lang="is-IS" b="1" i="1" dirty="0" smtClean="0"/>
              <a:t>Take the time to push through the good, bad, and even ugly days. Those goals scripted will be accomplished. </a:t>
            </a:r>
            <a:endParaRPr lang="en-US"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730" y="855131"/>
            <a:ext cx="1557867" cy="1557867"/>
          </a:xfrm>
          <a:prstGeom prst="rect">
            <a:avLst/>
          </a:prstGeom>
        </p:spPr>
      </p:pic>
    </p:spTree>
    <p:extLst>
      <p:ext uri="{BB962C8B-B14F-4D97-AF65-F5344CB8AC3E}">
        <p14:creationId xmlns:p14="http://schemas.microsoft.com/office/powerpoint/2010/main" val="663862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Thursdays</a:t>
            </a:r>
            <a:endParaRPr lang="en-US" dirty="0"/>
          </a:p>
        </p:txBody>
      </p:sp>
      <p:sp>
        <p:nvSpPr>
          <p:cNvPr id="3" name="Content Placeholder 2"/>
          <p:cNvSpPr>
            <a:spLocks noGrp="1"/>
          </p:cNvSpPr>
          <p:nvPr>
            <p:ph idx="1"/>
          </p:nvPr>
        </p:nvSpPr>
        <p:spPr/>
        <p:txBody>
          <a:bodyPr>
            <a:normAutofit lnSpcReduction="10000"/>
          </a:bodyPr>
          <a:lstStyle/>
          <a:p>
            <a:r>
              <a:rPr lang="en-US" b="1" dirty="0" smtClean="0"/>
              <a:t>Relevance: </a:t>
            </a:r>
            <a:r>
              <a:rPr lang="en-US" dirty="0" smtClean="0"/>
              <a:t>Knowledge gained</a:t>
            </a:r>
            <a:r>
              <a:rPr lang="is-IS" dirty="0" smtClean="0"/>
              <a:t>…</a:t>
            </a:r>
          </a:p>
          <a:p>
            <a:pPr lvl="1"/>
            <a:r>
              <a:rPr lang="is-IS" dirty="0" smtClean="0"/>
              <a:t>you will write down something learned in your week up until this point. Revisiting a concept that you found interesting, struggled with, or even found success allowing for growth. Often we visit a topic for a short period of time and then forget. We must look back and find the relevance to the subject matter being taught. </a:t>
            </a:r>
          </a:p>
          <a:p>
            <a:r>
              <a:rPr lang="is-IS" dirty="0" smtClean="0">
                <a:solidFill>
                  <a:srgbClr val="00B050"/>
                </a:solidFill>
              </a:rPr>
              <a:t>Green</a:t>
            </a:r>
            <a:r>
              <a:rPr lang="is-IS" dirty="0" smtClean="0"/>
              <a:t>: Heart Chakra...</a:t>
            </a:r>
          </a:p>
          <a:p>
            <a:pPr lvl="1"/>
            <a:r>
              <a:rPr lang="is-IS" dirty="0" smtClean="0"/>
              <a:t>Love, kindness and caring. </a:t>
            </a:r>
          </a:p>
          <a:p>
            <a:pPr lvl="1"/>
            <a:r>
              <a:rPr lang="is-IS" b="1" i="1" dirty="0" smtClean="0"/>
              <a:t>We must as leaders remember to take care of others and treat them with kindness. </a:t>
            </a:r>
            <a:endParaRPr lang="en-US"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667" y="745066"/>
            <a:ext cx="1676400" cy="1676400"/>
          </a:xfrm>
          <a:prstGeom prst="rect">
            <a:avLst/>
          </a:prstGeom>
        </p:spPr>
      </p:pic>
    </p:spTree>
    <p:extLst>
      <p:ext uri="{BB962C8B-B14F-4D97-AF65-F5344CB8AC3E}">
        <p14:creationId xmlns:p14="http://schemas.microsoft.com/office/powerpoint/2010/main" val="135455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Fridays</a:t>
            </a:r>
            <a:endParaRPr lang="en-US" dirty="0"/>
          </a:p>
        </p:txBody>
      </p:sp>
      <p:sp>
        <p:nvSpPr>
          <p:cNvPr id="3" name="Content Placeholder 2"/>
          <p:cNvSpPr>
            <a:spLocks noGrp="1"/>
          </p:cNvSpPr>
          <p:nvPr>
            <p:ph idx="1"/>
          </p:nvPr>
        </p:nvSpPr>
        <p:spPr/>
        <p:txBody>
          <a:bodyPr/>
          <a:lstStyle/>
          <a:p>
            <a:r>
              <a:rPr lang="en-US" b="1" dirty="0" smtClean="0"/>
              <a:t>Relationships: </a:t>
            </a:r>
            <a:r>
              <a:rPr lang="en-US" dirty="0" smtClean="0"/>
              <a:t>Gratitude for all that you have</a:t>
            </a:r>
            <a:r>
              <a:rPr lang="is-IS" dirty="0" smtClean="0"/>
              <a:t>…</a:t>
            </a:r>
          </a:p>
          <a:p>
            <a:pPr lvl="1"/>
            <a:r>
              <a:rPr lang="is-IS" dirty="0" smtClean="0"/>
              <a:t>It is important to be thankful for all that we have in this life. Taking time to be thankful and reflective is so extremely important. Studies have shown when one reflects on being thankful, anxiety is eased. </a:t>
            </a:r>
          </a:p>
          <a:p>
            <a:r>
              <a:rPr lang="is-IS" dirty="0" smtClean="0">
                <a:solidFill>
                  <a:srgbClr val="00B0F0"/>
                </a:solidFill>
              </a:rPr>
              <a:t>Teal Blue</a:t>
            </a:r>
            <a:r>
              <a:rPr lang="is-IS" dirty="0" smtClean="0"/>
              <a:t>: Throat Chakra...</a:t>
            </a:r>
          </a:p>
          <a:p>
            <a:pPr lvl="1"/>
            <a:r>
              <a:rPr lang="is-IS" dirty="0" smtClean="0"/>
              <a:t>representing communciation and creativity</a:t>
            </a:r>
            <a:r>
              <a:rPr lang="en-US" dirty="0" smtClean="0"/>
              <a:t>. </a:t>
            </a:r>
          </a:p>
          <a:p>
            <a:pPr lvl="1"/>
            <a:r>
              <a:rPr lang="en-US" b="1" i="1" dirty="0" smtClean="0"/>
              <a:t>This is a goal for every leader, every day in the program. </a:t>
            </a:r>
            <a:endParaRPr lang="is-IS" b="1" i="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533" y="4068233"/>
            <a:ext cx="2133600" cy="1600200"/>
          </a:xfrm>
          <a:prstGeom prst="rect">
            <a:avLst/>
          </a:prstGeom>
        </p:spPr>
      </p:pic>
    </p:spTree>
    <p:extLst>
      <p:ext uri="{BB962C8B-B14F-4D97-AF65-F5344CB8AC3E}">
        <p14:creationId xmlns:p14="http://schemas.microsoft.com/office/powerpoint/2010/main" val="449002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Saturdays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9" y="982132"/>
            <a:ext cx="1946805" cy="1946805"/>
          </a:xfrm>
        </p:spPr>
      </p:pic>
      <p:sp>
        <p:nvSpPr>
          <p:cNvPr id="8" name="Content Placeholder 2"/>
          <p:cNvSpPr txBox="1">
            <a:spLocks/>
          </p:cNvSpPr>
          <p:nvPr/>
        </p:nvSpPr>
        <p:spPr>
          <a:xfrm>
            <a:off x="1295401"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1" dirty="0" smtClean="0"/>
              <a:t>Balance: </a:t>
            </a:r>
            <a:r>
              <a:rPr lang="en-US" dirty="0" smtClean="0"/>
              <a:t>time management with all that you do</a:t>
            </a:r>
            <a:r>
              <a:rPr lang="is-IS" dirty="0" smtClean="0"/>
              <a:t>…</a:t>
            </a:r>
          </a:p>
          <a:p>
            <a:pPr lvl="1"/>
            <a:r>
              <a:rPr lang="is-IS" dirty="0" smtClean="0"/>
              <a:t>You will write down what you have for homework for the past week as a way to balance out you weekend and realize the deadlines that are ahead. </a:t>
            </a:r>
          </a:p>
          <a:p>
            <a:r>
              <a:rPr lang="is-IS" dirty="0" smtClean="0">
                <a:solidFill>
                  <a:srgbClr val="002060"/>
                </a:solidFill>
              </a:rPr>
              <a:t>Dark Blue</a:t>
            </a:r>
            <a:r>
              <a:rPr lang="is-IS" dirty="0" smtClean="0"/>
              <a:t>: Third Eye Chakra...</a:t>
            </a:r>
          </a:p>
          <a:p>
            <a:pPr lvl="1"/>
            <a:r>
              <a:rPr lang="is-IS" dirty="0" smtClean="0"/>
              <a:t>where reflection and mindfulness grow. </a:t>
            </a:r>
          </a:p>
          <a:p>
            <a:pPr lvl="1"/>
            <a:r>
              <a:rPr lang="is-IS" b="1" i="1" dirty="0" smtClean="0"/>
              <a:t>Leaders must be aware of others around them as they plan and execute activities. Not only that, but they must be mindful of their own needs and take care of themselves so that they can be successful in all that they do. </a:t>
            </a:r>
          </a:p>
        </p:txBody>
      </p:sp>
    </p:spTree>
    <p:extLst>
      <p:ext uri="{BB962C8B-B14F-4D97-AF65-F5344CB8AC3E}">
        <p14:creationId xmlns:p14="http://schemas.microsoft.com/office/powerpoint/2010/main" val="123986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Sundays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70474" y="982132"/>
            <a:ext cx="1691226" cy="1729317"/>
          </a:xfrm>
        </p:spPr>
      </p:pic>
      <p:sp>
        <p:nvSpPr>
          <p:cNvPr id="5" name="Content Placeholder 2"/>
          <p:cNvSpPr txBox="1">
            <a:spLocks/>
          </p:cNvSpPr>
          <p:nvPr/>
        </p:nvSpPr>
        <p:spPr>
          <a:xfrm>
            <a:off x="1295401"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is-IS" b="1" dirty="0" smtClean="0"/>
              <a:t>Thankfulness: </a:t>
            </a:r>
            <a:r>
              <a:rPr lang="is-IS" dirty="0" smtClean="0"/>
              <a:t>a day to reflect &amp; be thankful...</a:t>
            </a:r>
          </a:p>
          <a:p>
            <a:pPr lvl="1"/>
            <a:r>
              <a:rPr lang="is-IS" dirty="0" smtClean="0"/>
              <a:t>taking time to be still and writing down what you are thankful for in that particular week. </a:t>
            </a:r>
          </a:p>
          <a:p>
            <a:r>
              <a:rPr lang="is-IS" dirty="0" smtClean="0">
                <a:solidFill>
                  <a:srgbClr val="7030A0"/>
                </a:solidFill>
              </a:rPr>
              <a:t>Purple</a:t>
            </a:r>
            <a:r>
              <a:rPr lang="is-IS" dirty="0" smtClean="0"/>
              <a:t>: Crown Chakra...</a:t>
            </a:r>
          </a:p>
          <a:p>
            <a:pPr lvl="1"/>
            <a:r>
              <a:rPr lang="is-IS" dirty="0" smtClean="0"/>
              <a:t>allows for connection and better relationships. </a:t>
            </a:r>
          </a:p>
          <a:p>
            <a:pPr lvl="1"/>
            <a:r>
              <a:rPr lang="is-IS" b="1" i="1" dirty="0" smtClean="0"/>
              <a:t>Leaders are able to put themselves aside and take care of others because their focus is to create strong and positive relationships. </a:t>
            </a:r>
          </a:p>
        </p:txBody>
      </p:sp>
    </p:spTree>
    <p:extLst>
      <p:ext uri="{BB962C8B-B14F-4D97-AF65-F5344CB8AC3E}">
        <p14:creationId xmlns:p14="http://schemas.microsoft.com/office/powerpoint/2010/main" val="1101591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Planner</a:t>
            </a:r>
            <a:endParaRPr lang="en-US" dirty="0"/>
          </a:p>
        </p:txBody>
      </p:sp>
      <p:sp>
        <p:nvSpPr>
          <p:cNvPr id="3" name="Content Placeholder 2"/>
          <p:cNvSpPr>
            <a:spLocks noGrp="1"/>
          </p:cNvSpPr>
          <p:nvPr>
            <p:ph idx="1"/>
          </p:nvPr>
        </p:nvSpPr>
        <p:spPr/>
        <p:txBody>
          <a:bodyPr>
            <a:normAutofit lnSpcReduction="10000"/>
          </a:bodyPr>
          <a:lstStyle/>
          <a:p>
            <a:r>
              <a:rPr lang="en-US" dirty="0" smtClean="0"/>
              <a:t>Each day of the week you have the space to write down what needs to be completed for each one of your courses at RHS.</a:t>
            </a:r>
          </a:p>
          <a:p>
            <a:r>
              <a:rPr lang="en-US" dirty="0" smtClean="0"/>
              <a:t>Write down homework &amp; due dates</a:t>
            </a:r>
          </a:p>
          <a:p>
            <a:r>
              <a:rPr lang="en-US" dirty="0" smtClean="0"/>
              <a:t>Take notes of what was accomplished in that period that particular day</a:t>
            </a:r>
          </a:p>
          <a:p>
            <a:r>
              <a:rPr lang="en-US" dirty="0" smtClean="0"/>
              <a:t>Take note as to when you have a club meeting or athletic practice</a:t>
            </a:r>
          </a:p>
          <a:p>
            <a:r>
              <a:rPr lang="en-US" dirty="0" smtClean="0"/>
              <a:t>This space is open to use and find time management skills. </a:t>
            </a:r>
          </a:p>
          <a:p>
            <a:r>
              <a:rPr lang="en-US" dirty="0" smtClean="0"/>
              <a:t>This should NOT be a blank area for anyone!</a:t>
            </a:r>
            <a:endParaRPr lang="en-US" dirty="0"/>
          </a:p>
        </p:txBody>
      </p:sp>
    </p:spTree>
    <p:extLst>
      <p:ext uri="{BB962C8B-B14F-4D97-AF65-F5344CB8AC3E}">
        <p14:creationId xmlns:p14="http://schemas.microsoft.com/office/powerpoint/2010/main" val="775009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Notes </a:t>
            </a:r>
            <a:r>
              <a:rPr lang="en-US" dirty="0" smtClean="0"/>
              <a:t>Section</a:t>
            </a:r>
            <a:r>
              <a:rPr lang="en-US" dirty="0" smtClean="0"/>
              <a:t/>
            </a:r>
            <a:br>
              <a:rPr lang="en-US" dirty="0" smtClean="0"/>
            </a:br>
            <a:r>
              <a:rPr lang="en-US" dirty="0" smtClean="0"/>
              <a:t>Weekly Intentions</a:t>
            </a:r>
            <a:r>
              <a:rPr lang="mr-IN" dirty="0" smtClean="0"/>
              <a:t>…</a:t>
            </a:r>
            <a:r>
              <a:rPr lang="en-US" dirty="0" smtClean="0"/>
              <a:t>Your Commitment</a:t>
            </a:r>
            <a:endParaRPr lang="en-US" dirty="0"/>
          </a:p>
        </p:txBody>
      </p:sp>
      <p:sp>
        <p:nvSpPr>
          <p:cNvPr id="3" name="Content Placeholder 2"/>
          <p:cNvSpPr>
            <a:spLocks noGrp="1"/>
          </p:cNvSpPr>
          <p:nvPr>
            <p:ph idx="1"/>
          </p:nvPr>
        </p:nvSpPr>
        <p:spPr/>
        <p:txBody>
          <a:bodyPr/>
          <a:lstStyle/>
          <a:p>
            <a:r>
              <a:rPr lang="en-US" dirty="0" smtClean="0"/>
              <a:t>Intentions </a:t>
            </a:r>
            <a:r>
              <a:rPr lang="mr-IN" dirty="0" smtClean="0"/>
              <a:t>–</a:t>
            </a:r>
            <a:r>
              <a:rPr lang="en-US" dirty="0" smtClean="0"/>
              <a:t> deliberateness, calculation, meaning, premeditation, forethought</a:t>
            </a:r>
          </a:p>
          <a:p>
            <a:pPr lvl="1"/>
            <a:r>
              <a:rPr lang="en-US" dirty="0" smtClean="0"/>
              <a:t>Every week </a:t>
            </a:r>
            <a:r>
              <a:rPr lang="mr-IN" dirty="0" smtClean="0"/>
              <a:t>–</a:t>
            </a:r>
            <a:r>
              <a:rPr lang="en-US" dirty="0" smtClean="0"/>
              <a:t> Write down and answer the following: </a:t>
            </a:r>
          </a:p>
          <a:p>
            <a:pPr lvl="1"/>
            <a:r>
              <a:rPr lang="en-US" dirty="0" smtClean="0"/>
              <a:t>Monday - 1. This week I will be proactive, keep my commitments, and honor my word by accomplishing the following</a:t>
            </a:r>
            <a:r>
              <a:rPr lang="mr-IN" dirty="0" smtClean="0"/>
              <a:t>…</a:t>
            </a:r>
            <a:endParaRPr lang="en-US" dirty="0" smtClean="0"/>
          </a:p>
          <a:p>
            <a:pPr lvl="1"/>
            <a:r>
              <a:rPr lang="en-US" dirty="0" smtClean="0"/>
              <a:t>Friday - 2. I fulfilled my intentions by completing the following tasks</a:t>
            </a:r>
            <a:r>
              <a:rPr lang="mr-IN" dirty="0" smtClean="0"/>
              <a:t>…</a:t>
            </a:r>
            <a:endParaRPr lang="en-US" dirty="0" smtClean="0"/>
          </a:p>
          <a:p>
            <a:pPr lvl="1"/>
            <a:r>
              <a:rPr lang="en-US" dirty="0" smtClean="0"/>
              <a:t>Remind </a:t>
            </a:r>
            <a:r>
              <a:rPr lang="mr-IN" dirty="0" smtClean="0"/>
              <a:t>–</a:t>
            </a:r>
            <a:r>
              <a:rPr lang="en-US" dirty="0" smtClean="0"/>
              <a:t> it is your choice to tell the truth, be honest about what was done, and not take the perspective of just writing something down to get it done for </a:t>
            </a:r>
            <a:r>
              <a:rPr lang="en-US" dirty="0" err="1" smtClean="0"/>
              <a:t>Morty</a:t>
            </a:r>
            <a:r>
              <a:rPr lang="en-US" dirty="0" smtClean="0"/>
              <a:t> and a grade. </a:t>
            </a:r>
            <a:endParaRPr lang="en-US" dirty="0"/>
          </a:p>
        </p:txBody>
      </p:sp>
    </p:spTree>
    <p:extLst>
      <p:ext uri="{BB962C8B-B14F-4D97-AF65-F5344CB8AC3E}">
        <p14:creationId xmlns:p14="http://schemas.microsoft.com/office/powerpoint/2010/main" val="186902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Coloring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37 weeks of key words that represent character and ideals of a good leader</a:t>
            </a:r>
          </a:p>
          <a:p>
            <a:r>
              <a:rPr lang="en-US" dirty="0" smtClean="0"/>
              <a:t>One per week; check of completion will take place on Mondays; expectation is to be done well showcasing that time was placed into artwork. You don’t have to be an artist to do a good job. DON’T ask others to do the coloring for you</a:t>
            </a:r>
            <a:r>
              <a:rPr lang="is-IS" dirty="0" smtClean="0"/>
              <a:t>…I am not asking for much here!</a:t>
            </a:r>
            <a:endParaRPr lang="en-US" dirty="0" smtClean="0"/>
          </a:p>
          <a:p>
            <a:r>
              <a:rPr lang="en-US" dirty="0" smtClean="0"/>
              <a:t>Why? (insert eye roll here) </a:t>
            </a:r>
          </a:p>
          <a:p>
            <a:pPr lvl="1"/>
            <a:r>
              <a:rPr lang="en-US" dirty="0" smtClean="0"/>
              <a:t>Research is proving that adult coloring is therapeutic and healthy for the brain in a very stressful and crazy life that many people lead. </a:t>
            </a:r>
          </a:p>
          <a:p>
            <a:pPr lvl="1"/>
            <a:r>
              <a:rPr lang="en-US" dirty="0" smtClean="0"/>
              <a:t>Refer to the ASB website for research information: </a:t>
            </a:r>
            <a:r>
              <a:rPr lang="en-US" dirty="0" smtClean="0">
                <a:hlinkClick r:id="rId2"/>
              </a:rPr>
              <a:t>http://asbofriponhighschool.weebly.com/the-leadership-journal.html</a:t>
            </a:r>
            <a:r>
              <a:rPr lang="en-US" dirty="0" smtClean="0"/>
              <a:t> </a:t>
            </a:r>
            <a:endParaRPr lang="en-US" dirty="0"/>
          </a:p>
        </p:txBody>
      </p:sp>
    </p:spTree>
    <p:extLst>
      <p:ext uri="{BB962C8B-B14F-4D97-AF65-F5344CB8AC3E}">
        <p14:creationId xmlns:p14="http://schemas.microsoft.com/office/powerpoint/2010/main" val="1087839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a:bodyPr>
          <a:lstStyle/>
          <a:p>
            <a:r>
              <a:rPr lang="en-US" dirty="0" smtClean="0"/>
              <a:t>Game Plan</a:t>
            </a:r>
          </a:p>
          <a:p>
            <a:pPr lvl="1"/>
            <a:r>
              <a:rPr lang="en-US" dirty="0" smtClean="0"/>
              <a:t>AD </a:t>
            </a:r>
            <a:r>
              <a:rPr lang="en-US" dirty="0" smtClean="0"/>
              <a:t>will review and grade </a:t>
            </a:r>
            <a:r>
              <a:rPr lang="en-US" dirty="0" smtClean="0"/>
              <a:t>once turned into google classroom. </a:t>
            </a:r>
            <a:endParaRPr lang="en-US" dirty="0" smtClean="0"/>
          </a:p>
          <a:p>
            <a:pPr lvl="1"/>
            <a:r>
              <a:rPr lang="en-US" dirty="0" smtClean="0"/>
              <a:t>Grade point value will fall under the “Homework/Professionalism” category</a:t>
            </a:r>
          </a:p>
          <a:p>
            <a:pPr lvl="1"/>
            <a:r>
              <a:rPr lang="en-US" dirty="0" smtClean="0"/>
              <a:t>Value 10pts weekly</a:t>
            </a:r>
          </a:p>
          <a:p>
            <a:pPr lvl="1"/>
            <a:r>
              <a:rPr lang="en-US" dirty="0" smtClean="0"/>
              <a:t>**Subject to change pending activities and effectiveness </a:t>
            </a:r>
          </a:p>
          <a:p>
            <a:pPr lvl="1"/>
            <a:endParaRPr lang="en-US" dirty="0"/>
          </a:p>
        </p:txBody>
      </p:sp>
    </p:spTree>
    <p:extLst>
      <p:ext uri="{BB962C8B-B14F-4D97-AF65-F5344CB8AC3E}">
        <p14:creationId xmlns:p14="http://schemas.microsoft.com/office/powerpoint/2010/main" val="1962642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It is important to know that in order to develop into a leader, we must first explore our own self, build knowledge and confidence before we can ask others to trust and depend on our character. </a:t>
            </a:r>
          </a:p>
          <a:p>
            <a:r>
              <a:rPr lang="en-US" dirty="0" smtClean="0"/>
              <a:t>Time Management, Reflection, Organization, Balance, &amp; Awareness</a:t>
            </a:r>
            <a:endParaRPr lang="en-US" dirty="0"/>
          </a:p>
        </p:txBody>
      </p:sp>
    </p:spTree>
    <p:extLst>
      <p:ext uri="{BB962C8B-B14F-4D97-AF65-F5344CB8AC3E}">
        <p14:creationId xmlns:p14="http://schemas.microsoft.com/office/powerpoint/2010/main" val="111876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520" y="1168842"/>
            <a:ext cx="4549223" cy="4549223"/>
          </a:xfrm>
          <a:prstGeom prst="rect">
            <a:avLst/>
          </a:prstGeom>
        </p:spPr>
      </p:pic>
    </p:spTree>
    <p:extLst>
      <p:ext uri="{BB962C8B-B14F-4D97-AF65-F5344CB8AC3E}">
        <p14:creationId xmlns:p14="http://schemas.microsoft.com/office/powerpoint/2010/main" val="62546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Journal Belongs To?</a:t>
            </a:r>
            <a:endParaRPr lang="en-US" dirty="0"/>
          </a:p>
        </p:txBody>
      </p:sp>
      <p:sp>
        <p:nvSpPr>
          <p:cNvPr id="3" name="Content Placeholder 2"/>
          <p:cNvSpPr>
            <a:spLocks noGrp="1"/>
          </p:cNvSpPr>
          <p:nvPr>
            <p:ph idx="1"/>
          </p:nvPr>
        </p:nvSpPr>
        <p:spPr/>
        <p:txBody>
          <a:bodyPr/>
          <a:lstStyle/>
          <a:p>
            <a:r>
              <a:rPr lang="en-US" dirty="0" smtClean="0"/>
              <a:t>Please fill in your name on page one in order to designate that this journal is in fact your journal.</a:t>
            </a:r>
          </a:p>
          <a:p>
            <a:r>
              <a:rPr lang="en-US" dirty="0" smtClean="0"/>
              <a:t>You will only receive one journal this school year. Do not misplace!</a:t>
            </a:r>
          </a:p>
          <a:p>
            <a:r>
              <a:rPr lang="en-US" dirty="0" smtClean="0"/>
              <a:t>Yes, this journal will be graded. More for completion rather than ”correct” answers. </a:t>
            </a:r>
            <a:r>
              <a:rPr lang="en-US" dirty="0" smtClean="0"/>
              <a:t>It will be turned in via google classroom for assessment weekly. </a:t>
            </a:r>
            <a:endParaRPr lang="en-US" dirty="0"/>
          </a:p>
        </p:txBody>
      </p:sp>
    </p:spTree>
    <p:extLst>
      <p:ext uri="{BB962C8B-B14F-4D97-AF65-F5344CB8AC3E}">
        <p14:creationId xmlns:p14="http://schemas.microsoft.com/office/powerpoint/2010/main" val="1232318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Promise</a:t>
            </a:r>
            <a:endParaRPr lang="en-US" dirty="0"/>
          </a:p>
        </p:txBody>
      </p:sp>
      <p:sp>
        <p:nvSpPr>
          <p:cNvPr id="4" name="Text Placeholder 3"/>
          <p:cNvSpPr>
            <a:spLocks noGrp="1"/>
          </p:cNvSpPr>
          <p:nvPr>
            <p:ph type="body" sz="half" idx="2"/>
          </p:nvPr>
        </p:nvSpPr>
        <p:spPr/>
        <p:txBody>
          <a:bodyPr/>
          <a:lstStyle/>
          <a:p>
            <a:r>
              <a:rPr lang="en-US" dirty="0" smtClean="0"/>
              <a:t>What are your goals &amp; aspirations for the school year? How do you value knowledge that leads to enlightenment for your future? What is the promise you make to your “self” where doubt, compromise, and negativity don’t harm your character and integrity?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215" y="1883832"/>
            <a:ext cx="3496732" cy="3496732"/>
          </a:xfrm>
          <a:prstGeom prst="rect">
            <a:avLst/>
          </a:prstGeom>
        </p:spPr>
      </p:pic>
    </p:spTree>
    <p:extLst>
      <p:ext uri="{BB962C8B-B14F-4D97-AF65-F5344CB8AC3E}">
        <p14:creationId xmlns:p14="http://schemas.microsoft.com/office/powerpoint/2010/main" val="1410122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Principles</a:t>
            </a:r>
            <a:endParaRPr lang="en-US" dirty="0"/>
          </a:p>
        </p:txBody>
      </p:sp>
      <p:sp>
        <p:nvSpPr>
          <p:cNvPr id="3" name="Content Placeholder 2"/>
          <p:cNvSpPr>
            <a:spLocks noGrp="1"/>
          </p:cNvSpPr>
          <p:nvPr>
            <p:ph idx="1"/>
          </p:nvPr>
        </p:nvSpPr>
        <p:spPr/>
        <p:txBody>
          <a:bodyPr/>
          <a:lstStyle/>
          <a:p>
            <a:r>
              <a:rPr lang="en-US" dirty="0" smtClean="0"/>
              <a:t>Inside the front cover, next to you cover page with name, going to put down our principles so they are visible daily to each one of us. </a:t>
            </a:r>
          </a:p>
          <a:p>
            <a:r>
              <a:rPr lang="en-US" dirty="0" smtClean="0"/>
              <a:t>Core Principles </a:t>
            </a:r>
            <a:r>
              <a:rPr lang="en-US" dirty="0" smtClean="0"/>
              <a:t>2021-2022</a:t>
            </a:r>
            <a:endParaRPr lang="en-US" dirty="0" smtClean="0"/>
          </a:p>
          <a:p>
            <a:pPr lvl="1"/>
            <a:r>
              <a:rPr lang="en-US" dirty="0" smtClean="0"/>
              <a:t>____________________</a:t>
            </a:r>
            <a:endParaRPr lang="en-US" dirty="0" smtClean="0"/>
          </a:p>
          <a:p>
            <a:pPr lvl="1"/>
            <a:r>
              <a:rPr lang="en-US" dirty="0" smtClean="0"/>
              <a:t>____________________</a:t>
            </a:r>
            <a:endParaRPr lang="en-US" dirty="0" smtClean="0"/>
          </a:p>
          <a:p>
            <a:pPr lvl="1"/>
            <a:r>
              <a:rPr lang="en-US" dirty="0" smtClean="0"/>
              <a:t>____________________</a:t>
            </a:r>
            <a:endParaRPr lang="en-US" dirty="0" smtClean="0"/>
          </a:p>
          <a:p>
            <a:pPr lvl="1"/>
            <a:r>
              <a:rPr lang="en-US" dirty="0" smtClean="0"/>
              <a:t>____________________</a:t>
            </a:r>
            <a:endParaRPr lang="en-US" dirty="0"/>
          </a:p>
        </p:txBody>
      </p:sp>
    </p:spTree>
    <p:extLst>
      <p:ext uri="{BB962C8B-B14F-4D97-AF65-F5344CB8AC3E}">
        <p14:creationId xmlns:p14="http://schemas.microsoft.com/office/powerpoint/2010/main" val="38529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&amp; Quotes</a:t>
            </a:r>
            <a:endParaRPr lang="en-US" dirty="0"/>
          </a:p>
        </p:txBody>
      </p:sp>
      <p:sp>
        <p:nvSpPr>
          <p:cNvPr id="3" name="Content Placeholder 2"/>
          <p:cNvSpPr>
            <a:spLocks noGrp="1"/>
          </p:cNvSpPr>
          <p:nvPr>
            <p:ph idx="1"/>
          </p:nvPr>
        </p:nvSpPr>
        <p:spPr/>
        <p:txBody>
          <a:bodyPr/>
          <a:lstStyle/>
          <a:p>
            <a:r>
              <a:rPr lang="en-US" dirty="0" smtClean="0"/>
              <a:t>You will develop goals (similar, if not the same for your portfolio) for the school year. Please do not complete today, rather think about what your future holds. </a:t>
            </a:r>
          </a:p>
          <a:p>
            <a:r>
              <a:rPr lang="en-US" dirty="0" smtClean="0"/>
              <a:t>Quote: there is great power in words – what words have come together to impact your state of mind? Find that quote, share it, and reflect as to why it is so important. Again, do not complete today. Think about the various quotes that are in our world. </a:t>
            </a:r>
          </a:p>
          <a:p>
            <a:r>
              <a:rPr lang="en-US" dirty="0" smtClean="0"/>
              <a:t>Both aspects of the journal will be due </a:t>
            </a:r>
            <a:r>
              <a:rPr lang="en-US" dirty="0" smtClean="0"/>
              <a:t>on the 1st day of school.</a:t>
            </a:r>
            <a:endParaRPr lang="en-US" dirty="0"/>
          </a:p>
        </p:txBody>
      </p:sp>
    </p:spTree>
    <p:extLst>
      <p:ext uri="{BB962C8B-B14F-4D97-AF65-F5344CB8AC3E}">
        <p14:creationId xmlns:p14="http://schemas.microsoft.com/office/powerpoint/2010/main" val="1519396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Calendar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Let’s set up the month of August (you are more than welcome to continue working on the other months to set up on your own time</a:t>
            </a:r>
            <a:r>
              <a:rPr lang="en-US" dirty="0" smtClean="0"/>
              <a:t>)</a:t>
            </a:r>
            <a:r>
              <a:rPr lang="mr-IN" dirty="0" smtClean="0"/>
              <a:t>…</a:t>
            </a:r>
            <a:r>
              <a:rPr lang="en-US" dirty="0" smtClean="0"/>
              <a:t>you should have this done already </a:t>
            </a:r>
            <a:r>
              <a:rPr lang="en-US" dirty="0" smtClean="0">
                <a:sym typeface="Wingdings"/>
              </a:rPr>
              <a:t></a:t>
            </a:r>
            <a:endParaRPr lang="en-US" dirty="0" smtClean="0"/>
          </a:p>
          <a:p>
            <a:r>
              <a:rPr lang="en-US" dirty="0" smtClean="0"/>
              <a:t>Write in the name of the month and the year</a:t>
            </a:r>
          </a:p>
          <a:p>
            <a:r>
              <a:rPr lang="en-US" dirty="0" smtClean="0"/>
              <a:t>Write in the dates (small) in a top corner of each box</a:t>
            </a:r>
          </a:p>
          <a:p>
            <a:r>
              <a:rPr lang="en-US" dirty="0" smtClean="0"/>
              <a:t>We will as a class work to fill in various due dates, events, and more to keep organized. You may equally use this to plan for club meetings, sport games, doctor </a:t>
            </a:r>
            <a:r>
              <a:rPr lang="en-US" dirty="0" err="1" smtClean="0"/>
              <a:t>appts</a:t>
            </a:r>
            <a:r>
              <a:rPr lang="en-US" dirty="0" smtClean="0"/>
              <a:t>, etc. </a:t>
            </a:r>
          </a:p>
          <a:p>
            <a:r>
              <a:rPr lang="en-US" dirty="0" smtClean="0"/>
              <a:t>There are areas for Notes if you need the extra space. </a:t>
            </a:r>
            <a:endParaRPr lang="en-US" dirty="0"/>
          </a:p>
        </p:txBody>
      </p:sp>
    </p:spTree>
    <p:extLst>
      <p:ext uri="{BB962C8B-B14F-4D97-AF65-F5344CB8AC3E}">
        <p14:creationId xmlns:p14="http://schemas.microsoft.com/office/powerpoint/2010/main" val="781127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&amp; Colors</a:t>
            </a:r>
            <a:endParaRPr lang="en-US" dirty="0"/>
          </a:p>
        </p:txBody>
      </p:sp>
      <p:sp>
        <p:nvSpPr>
          <p:cNvPr id="3" name="Content Placeholder 2"/>
          <p:cNvSpPr>
            <a:spLocks noGrp="1"/>
          </p:cNvSpPr>
          <p:nvPr>
            <p:ph idx="1"/>
          </p:nvPr>
        </p:nvSpPr>
        <p:spPr/>
        <p:txBody>
          <a:bodyPr/>
          <a:lstStyle/>
          <a:p>
            <a:r>
              <a:rPr lang="en-US" dirty="0" smtClean="0"/>
              <a:t>Each day of the week you will be asked to write at the start of class in your journal. This will be a task that will allow us to lead into the daily start of what needs to be accomplished.</a:t>
            </a:r>
          </a:p>
          <a:p>
            <a:r>
              <a:rPr lang="en-US" dirty="0" smtClean="0"/>
              <a:t>But what does it all mean and why are we doing this?</a:t>
            </a:r>
            <a:endParaRPr lang="en-US" dirty="0"/>
          </a:p>
        </p:txBody>
      </p:sp>
    </p:spTree>
    <p:extLst>
      <p:ext uri="{BB962C8B-B14F-4D97-AF65-F5344CB8AC3E}">
        <p14:creationId xmlns:p14="http://schemas.microsoft.com/office/powerpoint/2010/main" val="1693492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Mondays</a:t>
            </a:r>
            <a:endParaRPr lang="en-US" dirty="0"/>
          </a:p>
        </p:txBody>
      </p:sp>
      <p:sp>
        <p:nvSpPr>
          <p:cNvPr id="3" name="Content Placeholder 2"/>
          <p:cNvSpPr>
            <a:spLocks noGrp="1"/>
          </p:cNvSpPr>
          <p:nvPr>
            <p:ph idx="1"/>
          </p:nvPr>
        </p:nvSpPr>
        <p:spPr/>
        <p:txBody>
          <a:bodyPr/>
          <a:lstStyle/>
          <a:p>
            <a:r>
              <a:rPr lang="en-US" b="1" dirty="0" smtClean="0"/>
              <a:t>Reflection</a:t>
            </a:r>
            <a:r>
              <a:rPr lang="en-US" dirty="0" smtClean="0"/>
              <a:t>: Analyze a quote</a:t>
            </a:r>
            <a:r>
              <a:rPr lang="is-IS" dirty="0" smtClean="0"/>
              <a:t>…</a:t>
            </a:r>
          </a:p>
          <a:p>
            <a:pPr lvl="1"/>
            <a:r>
              <a:rPr lang="is-IS" dirty="0" smtClean="0"/>
              <a:t>the goal is to think more critically, analyze the meaning of words put together by an author, and reflect on the meaning behind the quote encouraging you to be the best version of yourself. </a:t>
            </a:r>
          </a:p>
          <a:p>
            <a:r>
              <a:rPr lang="is-IS" b="1" dirty="0" smtClean="0">
                <a:solidFill>
                  <a:srgbClr val="FF0000"/>
                </a:solidFill>
              </a:rPr>
              <a:t>Red</a:t>
            </a:r>
            <a:r>
              <a:rPr lang="is-IS" dirty="0" smtClean="0"/>
              <a:t>: Root Chakra...</a:t>
            </a:r>
          </a:p>
          <a:p>
            <a:pPr lvl="1"/>
            <a:r>
              <a:rPr lang="is-IS" dirty="0" smtClean="0"/>
              <a:t>represents time, self protection, communication and balance. </a:t>
            </a:r>
          </a:p>
          <a:p>
            <a:pPr lvl="1"/>
            <a:r>
              <a:rPr lang="is-IS" b="1" i="1" dirty="0" smtClean="0"/>
              <a:t>Take time for the self and be rooted in all that you accomplish!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9330" y="3911599"/>
            <a:ext cx="1837267" cy="1837267"/>
          </a:xfrm>
          <a:prstGeom prst="rect">
            <a:avLst/>
          </a:prstGeom>
        </p:spPr>
      </p:pic>
    </p:spTree>
    <p:extLst>
      <p:ext uri="{BB962C8B-B14F-4D97-AF65-F5344CB8AC3E}">
        <p14:creationId xmlns:p14="http://schemas.microsoft.com/office/powerpoint/2010/main" val="343820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285</TotalTime>
  <Words>1408</Words>
  <Application>Microsoft Macintosh PowerPoint</Application>
  <PresentationFormat>Widescreen</PresentationFormat>
  <Paragraphs>101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Garamond</vt:lpstr>
      <vt:lpstr>Mangal</vt:lpstr>
      <vt:lpstr>Wingdings</vt:lpstr>
      <vt:lpstr>Organic</vt:lpstr>
      <vt:lpstr>Leadership Journal</vt:lpstr>
      <vt:lpstr>Why?</vt:lpstr>
      <vt:lpstr>This Journal Belongs To?</vt:lpstr>
      <vt:lpstr>My Promise</vt:lpstr>
      <vt:lpstr>Core Principles</vt:lpstr>
      <vt:lpstr>Goals &amp; Quotes</vt:lpstr>
      <vt:lpstr>Monthly Calendar</vt:lpstr>
      <vt:lpstr>Writing &amp; Colors</vt:lpstr>
      <vt:lpstr>Mondays</vt:lpstr>
      <vt:lpstr>Tuesdays</vt:lpstr>
      <vt:lpstr>Wednesdays</vt:lpstr>
      <vt:lpstr>Thursdays</vt:lpstr>
      <vt:lpstr>Fridays</vt:lpstr>
      <vt:lpstr>Saturdays</vt:lpstr>
      <vt:lpstr>Sundays</vt:lpstr>
      <vt:lpstr>Weekly Planner</vt:lpstr>
      <vt:lpstr>Notes Section Weekly Intentions…Your Commitment</vt:lpstr>
      <vt:lpstr>Weekly Coloring</vt:lpstr>
      <vt:lpstr>Grading</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Journal</dc:title>
  <dc:creator>Microsoft Office User</dc:creator>
  <cp:lastModifiedBy>Microsoft Office User</cp:lastModifiedBy>
  <cp:revision>28</cp:revision>
  <dcterms:created xsi:type="dcterms:W3CDTF">2017-08-03T15:14:41Z</dcterms:created>
  <dcterms:modified xsi:type="dcterms:W3CDTF">2021-06-10T22:28:50Z</dcterms:modified>
</cp:coreProperties>
</file>